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5DDB1-2ABE-4627-A614-74DDE5B5FD7C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D01977-CA1F-4E27-B409-8DCA452A26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5DDB1-2ABE-4627-A614-74DDE5B5FD7C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D01977-CA1F-4E27-B409-8DCA452A26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5DDB1-2ABE-4627-A614-74DDE5B5FD7C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D01977-CA1F-4E27-B409-8DCA452A26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5DDB1-2ABE-4627-A614-74DDE5B5FD7C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D01977-CA1F-4E27-B409-8DCA452A26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5DDB1-2ABE-4627-A614-74DDE5B5FD7C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D01977-CA1F-4E27-B409-8DCA452A26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5DDB1-2ABE-4627-A614-74DDE5B5FD7C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D01977-CA1F-4E27-B409-8DCA452A26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5DDB1-2ABE-4627-A614-74DDE5B5FD7C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D01977-CA1F-4E27-B409-8DCA452A26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5DDB1-2ABE-4627-A614-74DDE5B5FD7C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D01977-CA1F-4E27-B409-8DCA452A26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5DDB1-2ABE-4627-A614-74DDE5B5FD7C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D01977-CA1F-4E27-B409-8DCA452A26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5DDB1-2ABE-4627-A614-74DDE5B5FD7C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D01977-CA1F-4E27-B409-8DCA452A26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D5DDB1-2ABE-4627-A614-74DDE5B5FD7C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D01977-CA1F-4E27-B409-8DCA452A26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8D5DDB1-2ABE-4627-A614-74DDE5B5FD7C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BD01977-CA1F-4E27-B409-8DCA452A26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log.org/10195681-wind-turbine-installers-go-green-wind-farm-installers-windmills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0"/>
            <a:ext cx="7711440" cy="1472184"/>
          </a:xfrm>
        </p:spPr>
        <p:txBody>
          <a:bodyPr/>
          <a:lstStyle/>
          <a:p>
            <a:r>
              <a:rPr lang="en-US" dirty="0" smtClean="0"/>
              <a:t>Imagine if you could see the wind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Ellis Dean</a:t>
            </a:r>
          </a:p>
          <a:p>
            <a:r>
              <a:rPr lang="en-US" dirty="0" smtClean="0"/>
              <a:t>Swartz, 2</a:t>
            </a:r>
            <a:r>
              <a:rPr lang="en-US" baseline="30000" dirty="0" smtClean="0"/>
              <a:t>nd</a:t>
            </a:r>
            <a:r>
              <a:rPr lang="en-US" dirty="0" smtClean="0"/>
              <a:t> grade</a:t>
            </a:r>
            <a:endParaRPr lang="en-US" dirty="0"/>
          </a:p>
        </p:txBody>
      </p:sp>
      <p:pic>
        <p:nvPicPr>
          <p:cNvPr id="14338" name="Picture 2" descr="Coloring page wi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9500" y="2667000"/>
            <a:ext cx="5524500" cy="3911346"/>
          </a:xfrm>
          <a:prstGeom prst="rect">
            <a:avLst/>
          </a:prstGeom>
          <a:noFill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-1112518" y="304801"/>
            <a:ext cx="45719" cy="408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loud 8"/>
          <p:cNvSpPr/>
          <p:nvPr/>
        </p:nvSpPr>
        <p:spPr>
          <a:xfrm>
            <a:off x="6705600" y="2057400"/>
            <a:ext cx="1981200" cy="152400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33400"/>
            <a:ext cx="749808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We can’t see wind, but we can see what it does and how it feels.</a:t>
            </a:r>
            <a:endParaRPr lang="en-US" dirty="0"/>
          </a:p>
        </p:txBody>
      </p:sp>
      <p:pic>
        <p:nvPicPr>
          <p:cNvPr id="1026" name="Picture 2" descr="Molin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1981200"/>
            <a:ext cx="5263218" cy="361950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514600" y="5715000"/>
            <a:ext cx="320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to make a pinwheel.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7061200" y="2481263"/>
          <a:ext cx="1171575" cy="485775"/>
        </p:xfrm>
        <a:graphic>
          <a:graphicData uri="http://schemas.openxmlformats.org/presentationml/2006/ole">
            <p:oleObj spid="_x0000_s1026" name="Package" r:id="rId5" imgW="1171440" imgH="485640" progId="Package">
              <p:embed/>
            </p:oleObj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76200"/>
            <a:ext cx="7498080" cy="1143000"/>
          </a:xfrm>
        </p:spPr>
        <p:txBody>
          <a:bodyPr/>
          <a:lstStyle/>
          <a:p>
            <a:r>
              <a:rPr lang="en-US" dirty="0" smtClean="0"/>
              <a:t>Big windmills make electricity</a:t>
            </a:r>
            <a:endParaRPr lang="en-US" dirty="0"/>
          </a:p>
        </p:txBody>
      </p:sp>
      <p:pic>
        <p:nvPicPr>
          <p:cNvPr id="15364" name="Picture 4" descr="http://static.ddmcdn.com/gif/wind-power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19199"/>
            <a:ext cx="3761049" cy="2839593"/>
          </a:xfrm>
          <a:prstGeom prst="rect">
            <a:avLst/>
          </a:prstGeom>
          <a:noFill/>
        </p:spPr>
      </p:pic>
      <p:pic>
        <p:nvPicPr>
          <p:cNvPr id="15362" name="Picture 2" descr="Wind Turbine Installers, Go Green, Wind Farm Installers, Windmill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029199" y="2895600"/>
            <a:ext cx="3972993" cy="29718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572000" y="59436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"Wind Turbine Installers Supporting the "Go GREEN" Wind Power Generation!!!" </a:t>
            </a:r>
            <a:r>
              <a:rPr lang="en-US" sz="1000" i="1" dirty="0" smtClean="0"/>
              <a:t>Free Press Release Distribution Service</a:t>
            </a:r>
            <a:r>
              <a:rPr lang="en-US" sz="1000" dirty="0" smtClean="0"/>
              <a:t>. Lee Wind Energy, 9 Mar. 2009. Web. 11 Mar. 2012. &lt;http://www.prlog.org/10195681-wind-turbine-installers-supporting-the-go-green-wind-power-generation.html&gt;.</a:t>
            </a:r>
            <a:endParaRPr lang="en-US" sz="1000" dirty="0"/>
          </a:p>
        </p:txBody>
      </p:sp>
      <p:sp>
        <p:nvSpPr>
          <p:cNvPr id="8" name="Rectangle 7"/>
          <p:cNvSpPr/>
          <p:nvPr/>
        </p:nvSpPr>
        <p:spPr>
          <a:xfrm>
            <a:off x="1524000" y="4038600"/>
            <a:ext cx="31242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Layton, Julia. </a:t>
            </a:r>
            <a:r>
              <a:rPr lang="en-US" sz="1000" i="1" dirty="0" err="1" smtClean="0"/>
              <a:t>HowStuffWorks</a:t>
            </a:r>
            <a:r>
              <a:rPr lang="en-US" sz="1000" dirty="0" smtClean="0"/>
              <a:t>. Web. 11 Mar. 2012. &lt;http://science.howstuffworks.com/environmental/green-science/wind-power2.htm&gt;.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5715000" y="19050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Did you know that wind turbines were so big?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43000"/>
          </a:xfrm>
        </p:spPr>
        <p:txBody>
          <a:bodyPr/>
          <a:lstStyle/>
          <a:p>
            <a:r>
              <a:rPr lang="en-US" dirty="0" smtClean="0"/>
              <a:t>Wind can be fun</a:t>
            </a:r>
            <a:endParaRPr lang="en-US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44562"/>
            <a:ext cx="3581400" cy="3551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876800" y="1447800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tied a string to a plastic bag to see if it would fly like a kite.  It did!</a:t>
            </a:r>
          </a:p>
          <a:p>
            <a:endParaRPr lang="en-US" dirty="0" smtClean="0"/>
          </a:p>
          <a:p>
            <a:r>
              <a:rPr lang="en-US" dirty="0" smtClean="0"/>
              <a:t>It takes a lot of wind to fly a kite!  We  went to the kite festival in Cary.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276600"/>
            <a:ext cx="5321300" cy="259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3663806"/>
            <a:ext cx="3048000" cy="29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76200"/>
            <a:ext cx="7498080" cy="1143000"/>
          </a:xfrm>
        </p:spPr>
        <p:txBody>
          <a:bodyPr/>
          <a:lstStyle/>
          <a:p>
            <a:r>
              <a:rPr lang="en-US" dirty="0" smtClean="0"/>
              <a:t>A wind experiment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8194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066800"/>
            <a:ext cx="2102092" cy="1578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6482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75200" y="10668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 l="6818"/>
          <a:stretch>
            <a:fillRect/>
          </a:stretch>
        </p:blipFill>
        <p:spPr bwMode="auto">
          <a:xfrm>
            <a:off x="4775200" y="2819400"/>
            <a:ext cx="2133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4648200"/>
            <a:ext cx="2235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2895601" y="11430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Get the tools: string, lids and petroleum jelly.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895601" y="2819400"/>
            <a:ext cx="16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may need to cut a hole in some lids. Tie a string to the lid.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895601" y="4800600"/>
            <a:ext cx="144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Rub petroleum jelly on the lid.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10400" y="137160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Tie to a tree and wait a few days.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010400" y="29718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wind blew some lids around and around the branch.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010400" y="4876800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what the lid caught from the wind.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990600" y="6304002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Weather Wiz Kids Weather Information for Kids." </a:t>
            </a:r>
            <a:r>
              <a:rPr lang="en-US" sz="1000" i="1" dirty="0" smtClean="0"/>
              <a:t>Weather Wiz Kids Weather Information for Kids</a:t>
            </a:r>
            <a:r>
              <a:rPr lang="en-US" sz="1000" dirty="0" smtClean="0"/>
              <a:t>. Web. 11 Mar. 2012. &lt;http://www.weatherwizkids.com/experiments-wind.htm&gt;.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2723</TotalTime>
  <Words>251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Solstice</vt:lpstr>
      <vt:lpstr>Package</vt:lpstr>
      <vt:lpstr>Imagine if you could see the wind</vt:lpstr>
      <vt:lpstr>Slide 2</vt:lpstr>
      <vt:lpstr>Big windmills make electricity</vt:lpstr>
      <vt:lpstr>Wind can be fun</vt:lpstr>
      <vt:lpstr>A wind experiment</vt:lpstr>
    </vt:vector>
  </TitlesOfParts>
  <Company>GlaxoSmithKline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you can see the wind</dc:title>
  <dc:creator>jd45453</dc:creator>
  <cp:lastModifiedBy>gross2</cp:lastModifiedBy>
  <cp:revision>19</cp:revision>
  <dcterms:created xsi:type="dcterms:W3CDTF">2012-03-03T15:08:41Z</dcterms:created>
  <dcterms:modified xsi:type="dcterms:W3CDTF">2012-03-13T20:21:19Z</dcterms:modified>
</cp:coreProperties>
</file>